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tion use in pregnancy and breastfeeding – Encouraging shared  decision-making through information provision, advocacy, and sup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6</cp:revision>
  <dcterms:created xsi:type="dcterms:W3CDTF">2024-04-09T14:03:50Z</dcterms:created>
  <dcterms:modified xsi:type="dcterms:W3CDTF">2024-04-09T15:32:31Z</dcterms:modified>
</cp:coreProperties>
</file>