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1128" y="-400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7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4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26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6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94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7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14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0B853-9EC3-4048-9F30-3037964CC940}" type="datetimeFigureOut">
              <a:rPr lang="en-US" smtClean="0"/>
              <a:t>12/04/24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1CE0-D816-4E44-8B63-2F319299F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68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ducing Incidences of Pressure Injuries in IC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9439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597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Kelleher</dc:creator>
  <cp:lastModifiedBy>Ruth Kelleher</cp:lastModifiedBy>
  <cp:revision>3</cp:revision>
  <dcterms:created xsi:type="dcterms:W3CDTF">2024-04-09T15:29:40Z</dcterms:created>
  <dcterms:modified xsi:type="dcterms:W3CDTF">2024-04-12T15:45:44Z</dcterms:modified>
</cp:coreProperties>
</file>