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tting up a Nurse Led IV Cannulation T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dcterms:created xsi:type="dcterms:W3CDTF">2024-04-09T14:03:50Z</dcterms:created>
  <dcterms:modified xsi:type="dcterms:W3CDTF">2024-04-09T15:57:41Z</dcterms:modified>
</cp:coreProperties>
</file>