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7562850" cy="10688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39" d="100"/>
          <a:sy n="39" d="100"/>
        </p:scale>
        <p:origin x="-1504" y="-120"/>
      </p:cViewPr>
      <p:guideLst>
        <p:guide orient="horz" pos="3367"/>
        <p:guide pos="238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7214" y="3320407"/>
            <a:ext cx="6428423" cy="2291129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4428" y="6056895"/>
            <a:ext cx="5293995" cy="273154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798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767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535084" y="668040"/>
            <a:ext cx="1407530" cy="1421440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2493" y="668040"/>
            <a:ext cx="4096544" cy="1421440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482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471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413" y="6868441"/>
            <a:ext cx="6428423" cy="212288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7413" y="4530301"/>
            <a:ext cx="6428423" cy="23381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896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2493" y="3887003"/>
            <a:ext cx="2752037" cy="109954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90577" y="3887003"/>
            <a:ext cx="2752037" cy="109954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59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143" y="2392573"/>
            <a:ext cx="3341572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8143" y="3389684"/>
            <a:ext cx="3341572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41823" y="2392573"/>
            <a:ext cx="3342885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41823" y="3389684"/>
            <a:ext cx="3342885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803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516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916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143" y="425566"/>
            <a:ext cx="2488126" cy="181113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6864" y="425567"/>
            <a:ext cx="4227843" cy="912245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8143" y="2236697"/>
            <a:ext cx="2488126" cy="73113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996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372" y="7482047"/>
            <a:ext cx="4537710" cy="88329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82372" y="955049"/>
            <a:ext cx="4537710" cy="641318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372" y="8365344"/>
            <a:ext cx="4537710" cy="12544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315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143" y="2494016"/>
            <a:ext cx="6806565" cy="7054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81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974" y="9906785"/>
            <a:ext cx="2394903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200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076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upporting Midwives to Facilitate Memory-Making to Improve the Care of Bereaved Famili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" y="0"/>
            <a:ext cx="7559439" cy="10688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6382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Ruth Kelleher</dc:creator>
  <cp:lastModifiedBy>Ruth Kelleher</cp:lastModifiedBy>
  <cp:revision>8</cp:revision>
  <dcterms:created xsi:type="dcterms:W3CDTF">2024-04-09T14:03:50Z</dcterms:created>
  <dcterms:modified xsi:type="dcterms:W3CDTF">2024-04-09T15:59:59Z</dcterms:modified>
</cp:coreProperties>
</file>