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2"/>
  </p:handoutMasterIdLst>
  <p:sldIdLst>
    <p:sldId id="282" r:id="rId5"/>
    <p:sldId id="257" r:id="rId6"/>
    <p:sldId id="258" r:id="rId7"/>
    <p:sldId id="259" r:id="rId8"/>
    <p:sldId id="260" r:id="rId9"/>
    <p:sldId id="261" r:id="rId10"/>
    <p:sldId id="262" r:id="rId11"/>
    <p:sldId id="276" r:id="rId12"/>
    <p:sldId id="264" r:id="rId13"/>
    <p:sldId id="278" r:id="rId14"/>
    <p:sldId id="279" r:id="rId15"/>
    <p:sldId id="268" r:id="rId16"/>
    <p:sldId id="269" r:id="rId17"/>
    <p:sldId id="271" r:id="rId18"/>
    <p:sldId id="280" r:id="rId19"/>
    <p:sldId id="283" r:id="rId20"/>
    <p:sldId id="273" r:id="rId21"/>
  </p:sldIdLst>
  <p:sldSz cx="10688638" cy="7562850"/>
  <p:notesSz cx="6783388" cy="9926638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203D1-A1A2-43F0-BB9C-4CA829AF22C9}" v="3" dt="2024-06-19T13:42:02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337" autoAdjust="0"/>
  </p:normalViewPr>
  <p:slideViewPr>
    <p:cSldViewPr snapToGrid="0" snapToObjects="1">
      <p:cViewPr varScale="1">
        <p:scale>
          <a:sx n="96" d="100"/>
          <a:sy n="96" d="100"/>
        </p:scale>
        <p:origin x="1356" y="78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D89F-C29F-47B4-8EF3-7A84CFD5F5A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819D-3237-45C6-BE71-A1EBDC18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6D76-05EA-5C44-B6C2-5AE6B4762A4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EF424-E2F1-3652-E209-6792B57929C4}"/>
              </a:ext>
            </a:extLst>
          </p:cNvPr>
          <p:cNvSpPr txBox="1"/>
          <p:nvPr/>
        </p:nvSpPr>
        <p:spPr>
          <a:xfrm>
            <a:off x="8905875" y="7134225"/>
            <a:ext cx="1733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9D3EB-B2DB-BC0B-FB17-91A6F97BE5E9}"/>
              </a:ext>
            </a:extLst>
          </p:cNvPr>
          <p:cNvSpPr txBox="1"/>
          <p:nvPr/>
        </p:nvSpPr>
        <p:spPr>
          <a:xfrm>
            <a:off x="3371850" y="1847850"/>
            <a:ext cx="4391025" cy="109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70E26-D5F5-4293-8DA4-6D652BAFA32F}"/>
              </a:ext>
            </a:extLst>
          </p:cNvPr>
          <p:cNvSpPr txBox="1"/>
          <p:nvPr/>
        </p:nvSpPr>
        <p:spPr>
          <a:xfrm>
            <a:off x="3371850" y="1964724"/>
            <a:ext cx="4391025" cy="109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EBC7E-5188-E696-B793-24112334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6" y="200025"/>
            <a:ext cx="10106025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445872-52A9-69F6-DB26-797BF493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" y="0"/>
            <a:ext cx="10615579" cy="74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27802-B10D-0ED1-4FD7-DB46949D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DF92AE-93B4-22C3-95C1-92148DE4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8" y="69574"/>
            <a:ext cx="10449718" cy="74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F1891-834E-06C4-C192-46189100B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" y="90280"/>
            <a:ext cx="10416209" cy="74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061683-5331-B70D-BCB0-CF347A34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" y="190500"/>
            <a:ext cx="10350742" cy="73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932E8-4888-AE0E-CDB9-C64A5655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0" y="0"/>
            <a:ext cx="10106025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0600C-90FF-36DD-C589-E96A7F32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1" y="214312"/>
            <a:ext cx="10086975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3A6256-3AE4-3484-A6E4-92361AA3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16"/>
            <a:ext cx="10674519" cy="75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F85F39-FF9E-19AA-2970-BB1FE0F4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32"/>
            <a:ext cx="10688638" cy="73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316B96-8021-6173-C857-9F063607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77454B-E91C-04F6-CB4C-7C3E1923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9" y="152400"/>
            <a:ext cx="10363200" cy="7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ffc79-5abb-45fb-bbe3-803340e918e9">
      <Terms xmlns="http://schemas.microsoft.com/office/infopath/2007/PartnerControls"/>
    </lcf76f155ced4ddcb4097134ff3c332f>
    <TaxCatchAll xmlns="024bff2c-491b-41b9-b588-28f7285751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CEC2878631045965EDB1AB72141E7" ma:contentTypeVersion="15" ma:contentTypeDescription="Create a new document." ma:contentTypeScope="" ma:versionID="caf2b5678ed1416afc9ab331d6ff6a66">
  <xsd:schema xmlns:xsd="http://www.w3.org/2001/XMLSchema" xmlns:xs="http://www.w3.org/2001/XMLSchema" xmlns:p="http://schemas.microsoft.com/office/2006/metadata/properties" xmlns:ns2="125ffc79-5abb-45fb-bbe3-803340e918e9" xmlns:ns3="024bff2c-491b-41b9-b588-28f7285751ef" targetNamespace="http://schemas.microsoft.com/office/2006/metadata/properties" ma:root="true" ma:fieldsID="938713d13995467d2751fb7707cd7e0e" ns2:_="" ns3:_="">
    <xsd:import namespace="125ffc79-5abb-45fb-bbe3-803340e918e9"/>
    <xsd:import namespace="024bff2c-491b-41b9-b588-28f728575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fc79-5abb-45fb-bbe3-803340e91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18ae7c-5fc3-448c-af18-0d24f508c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bff2c-491b-41b9-b588-28f7285751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c22c3e-3dde-4fd8-b6c4-ce85c7060b7b}" ma:internalName="TaxCatchAll" ma:showField="CatchAllData" ma:web="024bff2c-491b-41b9-b588-28f728575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25C66-AA6C-43A8-9FB4-53B0E7EA865F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24bff2c-491b-41b9-b588-28f7285751ef"/>
    <ds:schemaRef ds:uri="125ffc79-5abb-45fb-bbe3-803340e918e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0E7135-709C-4AAA-8951-5C8F8D699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ffc79-5abb-45fb-bbe3-803340e918e9"/>
    <ds:schemaRef ds:uri="024bff2c-491b-41b9-b588-28f728575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91D0DC-1E72-4907-B068-621CAEF7D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Aisling O'Reilly</cp:lastModifiedBy>
  <cp:revision>60</cp:revision>
  <cp:lastPrinted>2024-03-06T13:05:22Z</cp:lastPrinted>
  <dcterms:created xsi:type="dcterms:W3CDTF">2023-01-16T13:47:37Z</dcterms:created>
  <dcterms:modified xsi:type="dcterms:W3CDTF">2024-06-19T15:02:22Z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0x0101003C6CEC2878631045965EDB1AB72141E7</vt:lpwstr>
  </property>
  <property fmtid="{D5CDD505-2E9C-101B-9397-08002B2CF9AE}" pid="3" name="MediaServiceImageTags">
    <vt:lpwstr/>
  </property>
</Properties>
</file>