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3"/>
  </p:handoutMasterIdLst>
  <p:sldIdLst>
    <p:sldId id="282" r:id="rId5"/>
    <p:sldId id="257" r:id="rId6"/>
    <p:sldId id="258" r:id="rId7"/>
    <p:sldId id="259" r:id="rId8"/>
    <p:sldId id="260" r:id="rId9"/>
    <p:sldId id="261" r:id="rId10"/>
    <p:sldId id="262" r:id="rId11"/>
    <p:sldId id="276" r:id="rId12"/>
    <p:sldId id="264" r:id="rId13"/>
    <p:sldId id="278" r:id="rId14"/>
    <p:sldId id="279" r:id="rId15"/>
    <p:sldId id="268" r:id="rId16"/>
    <p:sldId id="269" r:id="rId17"/>
    <p:sldId id="271" r:id="rId18"/>
    <p:sldId id="280" r:id="rId19"/>
    <p:sldId id="283" r:id="rId20"/>
    <p:sldId id="284" r:id="rId21"/>
    <p:sldId id="273" r:id="rId22"/>
  </p:sldIdLst>
  <p:sldSz cx="10688638" cy="7562850"/>
  <p:notesSz cx="6783388" cy="9926638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0B5C2-B396-41C0-B5DF-9142E5F79AA8}" v="6" dt="2024-12-10T09:09:57.471"/>
    <p1510:client id="{862D8A82-52D9-A31A-3C3B-EB98C909B509}" v="1" dt="2024-12-09T16:37:21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337" autoAdjust="0"/>
  </p:normalViewPr>
  <p:slideViewPr>
    <p:cSldViewPr snapToGrid="0" snapToObjects="1">
      <p:cViewPr varScale="1">
        <p:scale>
          <a:sx n="92" d="100"/>
          <a:sy n="92" d="100"/>
        </p:scale>
        <p:origin x="1548" y="96"/>
      </p:cViewPr>
      <p:guideLst>
        <p:guide orient="horz" pos="2382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D89F-C29F-47B4-8EF3-7A84CFD5F5A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975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819D-3237-45C6-BE71-A1EBDC18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2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4" y="302866"/>
            <a:ext cx="2605356" cy="645293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68" y="302866"/>
            <a:ext cx="7637923" cy="64529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68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1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4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6D76-05EA-5C44-B6C2-5AE6B4762A4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EF424-E2F1-3652-E209-6792B57929C4}"/>
              </a:ext>
            </a:extLst>
          </p:cNvPr>
          <p:cNvSpPr txBox="1"/>
          <p:nvPr/>
        </p:nvSpPr>
        <p:spPr>
          <a:xfrm>
            <a:off x="8905875" y="7134225"/>
            <a:ext cx="1733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9D3EB-B2DB-BC0B-FB17-91A6F97BE5E9}"/>
              </a:ext>
            </a:extLst>
          </p:cNvPr>
          <p:cNvSpPr txBox="1"/>
          <p:nvPr/>
        </p:nvSpPr>
        <p:spPr>
          <a:xfrm>
            <a:off x="3371850" y="1847850"/>
            <a:ext cx="4391025" cy="1096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D2B7F-8FA2-0B5A-8D8A-E204C66E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4793"/>
            <a:ext cx="10351288" cy="72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6B0F8C-34BE-97F4-C7E0-9535A3C31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71" y="308344"/>
            <a:ext cx="10177696" cy="71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AB0D4C-0A68-D4B3-BC99-DF318554AB43}"/>
              </a:ext>
            </a:extLst>
          </p:cNvPr>
          <p:cNvSpPr txBox="1"/>
          <p:nvPr/>
        </p:nvSpPr>
        <p:spPr>
          <a:xfrm>
            <a:off x="246007" y="6974958"/>
            <a:ext cx="1657221" cy="489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6380A-F3AF-27A9-DFC0-B7CDD5D3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3" y="81959"/>
            <a:ext cx="10436032" cy="73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07B41-94E2-B2E1-2BB4-A5516138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02" y="244549"/>
            <a:ext cx="10335404" cy="73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B3B5AB-A929-BC97-02D3-6FE2C6E3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7" y="198700"/>
            <a:ext cx="10216903" cy="72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1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BA5748-5FF2-2BA6-F986-DC665AE9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37" y="312293"/>
            <a:ext cx="10108894" cy="70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D7AA3A-3869-280F-5D1A-9FD98FE6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2" y="184047"/>
            <a:ext cx="10182980" cy="72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256C96-EBD6-C1CF-94F6-A0DC4BB38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4" y="124977"/>
            <a:ext cx="10289032" cy="72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5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A995C4-19C7-729C-2AB5-7B57B876E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46" y="177421"/>
            <a:ext cx="10215125" cy="72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6434A-E10D-84CB-DA26-D678EE99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8" y="351473"/>
            <a:ext cx="9805930" cy="69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407BA6-A998-CEAE-0F90-2C3BCDE41664}"/>
              </a:ext>
            </a:extLst>
          </p:cNvPr>
          <p:cNvSpPr txBox="1"/>
          <p:nvPr/>
        </p:nvSpPr>
        <p:spPr>
          <a:xfrm>
            <a:off x="218661" y="7007087"/>
            <a:ext cx="1729409" cy="552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FE3C4-0081-159F-0FC4-F68CD0CD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209550"/>
            <a:ext cx="10364512" cy="72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0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40A3F-D4A1-E260-1ABB-08C48E3F9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7" y="214312"/>
            <a:ext cx="10419906" cy="73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8AB22-AF93-586E-DA0E-90C5C1CD36CD}"/>
              </a:ext>
            </a:extLst>
          </p:cNvPr>
          <p:cNvSpPr txBox="1"/>
          <p:nvPr/>
        </p:nvSpPr>
        <p:spPr>
          <a:xfrm>
            <a:off x="533085" y="6879265"/>
            <a:ext cx="1646589" cy="469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35604A-BCB9-DBC3-6CDF-DE552FE2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9" y="53163"/>
            <a:ext cx="10543078" cy="74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5B8477-E26D-38A4-1E89-3ED4E0444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2" y="287079"/>
            <a:ext cx="10208328" cy="72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15D378-5A59-3434-A6EB-29B2D1439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32" y="180754"/>
            <a:ext cx="10412530" cy="73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1829EB-502A-5F69-B5AD-148DEE4E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9" y="190937"/>
            <a:ext cx="10401559" cy="738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103485-FC06-E73F-F2A8-8C7D01A2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4" y="115449"/>
            <a:ext cx="10489744" cy="744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26748E-B6DF-2403-5F03-70D0BF446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90" y="481012"/>
            <a:ext cx="10106692" cy="70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CEC2878631045965EDB1AB72141E7" ma:contentTypeVersion="15" ma:contentTypeDescription="Create a new document." ma:contentTypeScope="" ma:versionID="caf2b5678ed1416afc9ab331d6ff6a66">
  <xsd:schema xmlns:xsd="http://www.w3.org/2001/XMLSchema" xmlns:xs="http://www.w3.org/2001/XMLSchema" xmlns:p="http://schemas.microsoft.com/office/2006/metadata/properties" xmlns:ns2="125ffc79-5abb-45fb-bbe3-803340e918e9" xmlns:ns3="024bff2c-491b-41b9-b588-28f7285751ef" targetNamespace="http://schemas.microsoft.com/office/2006/metadata/properties" ma:root="true" ma:fieldsID="938713d13995467d2751fb7707cd7e0e" ns2:_="" ns3:_="">
    <xsd:import namespace="125ffc79-5abb-45fb-bbe3-803340e918e9"/>
    <xsd:import namespace="024bff2c-491b-41b9-b588-28f728575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ffc79-5abb-45fb-bbe3-803340e91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518ae7c-5fc3-448c-af18-0d24f508c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bff2c-491b-41b9-b588-28f7285751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c22c3e-3dde-4fd8-b6c4-ce85c7060b7b}" ma:internalName="TaxCatchAll" ma:showField="CatchAllData" ma:web="024bff2c-491b-41b9-b588-28f728575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5ffc79-5abb-45fb-bbe3-803340e918e9">
      <Terms xmlns="http://schemas.microsoft.com/office/infopath/2007/PartnerControls"/>
    </lcf76f155ced4ddcb4097134ff3c332f>
    <TaxCatchAll xmlns="024bff2c-491b-41b9-b588-28f7285751e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E7135-709C-4AAA-8951-5C8F8D699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ffc79-5abb-45fb-bbe3-803340e918e9"/>
    <ds:schemaRef ds:uri="024bff2c-491b-41b9-b588-28f728575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825C66-AA6C-43A8-9FB4-53B0E7EA865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125ffc79-5abb-45fb-bbe3-803340e918e9"/>
    <ds:schemaRef ds:uri="024bff2c-491b-41b9-b588-28f7285751e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91D0DC-1E72-4907-B068-621CAEF7D3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Aisling O'Reilly</cp:lastModifiedBy>
  <cp:revision>66</cp:revision>
  <cp:lastPrinted>2024-03-06T13:05:22Z</cp:lastPrinted>
  <dcterms:created xsi:type="dcterms:W3CDTF">2023-01-16T13:47:37Z</dcterms:created>
  <dcterms:modified xsi:type="dcterms:W3CDTF">2025-01-08T09:47:08Z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0x0101003C6CEC2878631045965EDB1AB72141E7</vt:lpwstr>
  </property>
  <property fmtid="{D5CDD505-2E9C-101B-9397-08002B2CF9AE}" pid="3" name="MediaServiceImageTags">
    <vt:lpwstr/>
  </property>
</Properties>
</file>